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70" r:id="rId4"/>
    <p:sldId id="271" r:id="rId5"/>
    <p:sldId id="272" r:id="rId6"/>
    <p:sldId id="258" r:id="rId7"/>
    <p:sldId id="269" r:id="rId8"/>
    <p:sldId id="259" r:id="rId9"/>
    <p:sldId id="260" r:id="rId10"/>
    <p:sldId id="262" r:id="rId11"/>
    <p:sldId id="266" r:id="rId12"/>
    <p:sldId id="265" r:id="rId13"/>
    <p:sldId id="267" r:id="rId14"/>
    <p:sldId id="268" r:id="rId15"/>
    <p:sldId id="263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20175D-ACBA-4F34-BD31-EB564E4FAF11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TW" altLang="en-US"/>
        </a:p>
      </dgm:t>
    </dgm:pt>
    <dgm:pt modelId="{7BDD244C-8BEC-4C61-8494-67642F82E996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新印的字無法顯示</a:t>
          </a:r>
          <a:endParaRPr lang="en-US" altLang="zh-TW" sz="2400" dirty="0">
            <a:solidFill>
              <a:schemeClr val="accent4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581FD6-FC15-41F5-8110-380E283ECD92}" type="parTrans" cxnId="{BC17AADA-E4DB-4B77-A95C-317F582DA2D1}">
      <dgm:prSet/>
      <dgm:spPr/>
      <dgm:t>
        <a:bodyPr/>
        <a:lstStyle/>
        <a:p>
          <a:endParaRPr lang="zh-TW" altLang="en-US" sz="2800"/>
        </a:p>
      </dgm:t>
    </dgm:pt>
    <dgm:pt modelId="{6CE1E6B1-5061-432D-9CFB-AA78DF3041BF}" type="sibTrans" cxnId="{BC17AADA-E4DB-4B77-A95C-317F582DA2D1}">
      <dgm:prSet/>
      <dgm:spPr/>
      <dgm:t>
        <a:bodyPr/>
        <a:lstStyle/>
        <a:p>
          <a:endParaRPr lang="zh-TW" altLang="en-US" sz="2800"/>
        </a:p>
      </dgm:t>
    </dgm:pt>
    <dgm:pt modelId="{D13D6D5B-4306-426D-9EC2-7F0C38F115D5}">
      <dgm:prSet phldrT="[文字]" custT="1"/>
      <dgm:spPr/>
      <dgm:t>
        <a:bodyPr/>
        <a:lstStyle/>
        <a:p>
          <a:r>
            <a:rPr lang="zh-TW" altLang="en-US" sz="23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印的字無法用</a:t>
          </a:r>
          <a:r>
            <a:rPr lang="en-US" altLang="zh-TW" sz="23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\n</a:t>
          </a:r>
          <a:r>
            <a:rPr lang="zh-TW" altLang="en-US" sz="23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換行</a:t>
          </a:r>
          <a:endParaRPr lang="zh-TW" altLang="en-US" sz="2300" dirty="0">
            <a:solidFill>
              <a:schemeClr val="accent4"/>
            </a:solidFill>
          </a:endParaRPr>
        </a:p>
      </dgm:t>
    </dgm:pt>
    <dgm:pt modelId="{F459E708-A597-4ED4-83AA-00EDC4A57133}" type="parTrans" cxnId="{35360E26-3CDD-4ADE-A0CC-19467F7C0E0B}">
      <dgm:prSet/>
      <dgm:spPr/>
      <dgm:t>
        <a:bodyPr/>
        <a:lstStyle/>
        <a:p>
          <a:endParaRPr lang="zh-TW" altLang="en-US" sz="2800"/>
        </a:p>
      </dgm:t>
    </dgm:pt>
    <dgm:pt modelId="{0887F74B-DAED-43F0-B316-C0C96F6CCA1E}" type="sibTrans" cxnId="{35360E26-3CDD-4ADE-A0CC-19467F7C0E0B}">
      <dgm:prSet/>
      <dgm:spPr/>
      <dgm:t>
        <a:bodyPr/>
        <a:lstStyle/>
        <a:p>
          <a:endParaRPr lang="zh-TW" altLang="en-US" sz="2800"/>
        </a:p>
      </dgm:t>
    </dgm:pt>
    <dgm:pt modelId="{A1200A47-6B8F-434D-B072-663F9DD77A3E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兩次印在不同高度</a:t>
          </a:r>
          <a:endParaRPr lang="zh-TW" altLang="en-US" sz="2400" dirty="0">
            <a:solidFill>
              <a:schemeClr val="accent6"/>
            </a:solidFill>
          </a:endParaRPr>
        </a:p>
      </dgm:t>
    </dgm:pt>
    <dgm:pt modelId="{C1BC68DE-E47A-4C20-9FAE-9FFFF0F18739}" type="parTrans" cxnId="{CD826C6F-CFBE-40E8-90EC-AFE55CE41FCB}">
      <dgm:prSet/>
      <dgm:spPr/>
      <dgm:t>
        <a:bodyPr/>
        <a:lstStyle/>
        <a:p>
          <a:endParaRPr lang="zh-TW" altLang="en-US" sz="2800"/>
        </a:p>
      </dgm:t>
    </dgm:pt>
    <dgm:pt modelId="{0F745958-F94E-4CF5-91E9-3FAB13E67EC7}" type="sibTrans" cxnId="{CD826C6F-CFBE-40E8-90EC-AFE55CE41FCB}">
      <dgm:prSet/>
      <dgm:spPr/>
      <dgm:t>
        <a:bodyPr/>
        <a:lstStyle/>
        <a:p>
          <a:endParaRPr lang="zh-TW" altLang="en-US" sz="2800"/>
        </a:p>
      </dgm:t>
    </dgm:pt>
    <dgm:pt modelId="{BACD09ED-B3B6-447A-B55C-63F0B1E5A76E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字體與顏色</a:t>
          </a:r>
          <a:endParaRPr lang="zh-TW" altLang="en-US" sz="2400" dirty="0">
            <a:solidFill>
              <a:schemeClr val="accent4"/>
            </a:solidFill>
          </a:endParaRPr>
        </a:p>
      </dgm:t>
    </dgm:pt>
    <dgm:pt modelId="{6D5FCB86-876C-48A4-94CD-60F65FD3EBE4}" type="parTrans" cxnId="{FCEDC710-3101-41EF-AD33-45D6214012E0}">
      <dgm:prSet/>
      <dgm:spPr/>
      <dgm:t>
        <a:bodyPr/>
        <a:lstStyle/>
        <a:p>
          <a:endParaRPr lang="zh-TW" altLang="en-US" sz="2800"/>
        </a:p>
      </dgm:t>
    </dgm:pt>
    <dgm:pt modelId="{B64E9F3A-156F-4740-9157-C84DFB0B8B84}" type="sibTrans" cxnId="{FCEDC710-3101-41EF-AD33-45D6214012E0}">
      <dgm:prSet/>
      <dgm:spPr/>
      <dgm:t>
        <a:bodyPr/>
        <a:lstStyle/>
        <a:p>
          <a:endParaRPr lang="zh-TW" altLang="en-US" sz="2800"/>
        </a:p>
      </dgm:t>
    </dgm:pt>
    <dgm:pt modelId="{5432F52D-09A5-4588-8585-07A692357614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換清晰、</a:t>
          </a:r>
          <a:endParaRPr lang="en-US" altLang="zh-TW" sz="2400" dirty="0">
            <a:solidFill>
              <a:schemeClr val="accent6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  <a:p>
          <a:r>
            <a:rPr lang="zh-TW" altLang="en-US" sz="24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優美的</a:t>
          </a:r>
        </a:p>
      </dgm:t>
    </dgm:pt>
    <dgm:pt modelId="{16F4D2C2-1230-46BB-B019-C7C03D00AE91}" type="parTrans" cxnId="{89ADE4D1-1ACD-4470-B076-8E76B392A22F}">
      <dgm:prSet/>
      <dgm:spPr/>
      <dgm:t>
        <a:bodyPr/>
        <a:lstStyle/>
        <a:p>
          <a:endParaRPr lang="zh-TW" altLang="en-US" sz="2800"/>
        </a:p>
      </dgm:t>
    </dgm:pt>
    <dgm:pt modelId="{03A9A908-2DE1-46A5-A5B1-4C0AE8DBB4A0}" type="sibTrans" cxnId="{89ADE4D1-1ACD-4470-B076-8E76B392A22F}">
      <dgm:prSet/>
      <dgm:spPr/>
      <dgm:t>
        <a:bodyPr/>
        <a:lstStyle/>
        <a:p>
          <a:endParaRPr lang="zh-TW" altLang="en-US" sz="2800"/>
        </a:p>
      </dgm:t>
    </dgm:pt>
    <dgm:pt modelId="{E43E827C-CA28-4577-9042-1470F01D84B4}">
      <dgm:prSet phldrT="[文字]" custT="1"/>
      <dgm:spPr/>
      <dgm:t>
        <a:bodyPr/>
        <a:lstStyle/>
        <a:p>
          <a:r>
            <a:rPr lang="en-US" altLang="zh-TW" sz="2400" dirty="0" err="1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blit</a:t>
          </a:r>
          <a:r>
            <a:rPr lang="zh-TW" altLang="en-US" sz="24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圖在印字</a:t>
          </a:r>
          <a:endParaRPr lang="en-US" altLang="zh-TW" sz="2400" dirty="0">
            <a:solidFill>
              <a:schemeClr val="accent6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A2A523D-383C-46AA-8854-304093579E68}" type="parTrans" cxnId="{96E2585D-10EB-4DBA-A236-B0380D83C6BA}">
      <dgm:prSet/>
      <dgm:spPr/>
      <dgm:t>
        <a:bodyPr/>
        <a:lstStyle/>
        <a:p>
          <a:endParaRPr lang="zh-TW" altLang="en-US" sz="1800"/>
        </a:p>
      </dgm:t>
    </dgm:pt>
    <dgm:pt modelId="{96C10975-4638-42AD-AAE9-BDF01FD9CB7C}" type="sibTrans" cxnId="{96E2585D-10EB-4DBA-A236-B0380D83C6BA}">
      <dgm:prSet/>
      <dgm:spPr/>
      <dgm:t>
        <a:bodyPr/>
        <a:lstStyle/>
        <a:p>
          <a:endParaRPr lang="zh-TW" altLang="en-US" sz="1800"/>
        </a:p>
      </dgm:t>
    </dgm:pt>
    <dgm:pt modelId="{5F398007-1EEC-4D1A-AFEC-BB3EE3C09112}" type="pres">
      <dgm:prSet presAssocID="{0E20175D-ACBA-4F34-BD31-EB564E4FAF1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4E0D2696-2959-4F6A-906F-4151FA01011B}" type="pres">
      <dgm:prSet presAssocID="{7BDD244C-8BEC-4C61-8494-67642F82E996}" presName="composite" presStyleCnt="0"/>
      <dgm:spPr/>
    </dgm:pt>
    <dgm:pt modelId="{BF473A31-6D7F-450B-ABC7-3D0D6E3DA400}" type="pres">
      <dgm:prSet presAssocID="{7BDD244C-8BEC-4C61-8494-67642F82E996}" presName="BackAccent" presStyleLbl="bgShp" presStyleIdx="0" presStyleCnt="3"/>
      <dgm:spPr/>
    </dgm:pt>
    <dgm:pt modelId="{B0447F70-0900-48EB-9D8D-2B17D028D81D}" type="pres">
      <dgm:prSet presAssocID="{7BDD244C-8BEC-4C61-8494-67642F82E996}" presName="Accent" presStyleLbl="alignNode1" presStyleIdx="0" presStyleCnt="3"/>
      <dgm:spPr/>
    </dgm:pt>
    <dgm:pt modelId="{30E7E865-99A1-4203-8DB6-B4E3E4D0AAF6}" type="pres">
      <dgm:prSet presAssocID="{7BDD244C-8BEC-4C61-8494-67642F82E996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3683911-7B45-41AC-B1AE-962DC18E5B2A}" type="pres">
      <dgm:prSet presAssocID="{7BDD244C-8BEC-4C61-8494-67642F82E996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1D71D622-972D-4729-A204-B739A4D05B05}" type="pres">
      <dgm:prSet presAssocID="{6CE1E6B1-5061-432D-9CFB-AA78DF3041BF}" presName="sibTrans" presStyleCnt="0"/>
      <dgm:spPr/>
    </dgm:pt>
    <dgm:pt modelId="{97E3E756-6025-4045-B253-D1D64B1175B5}" type="pres">
      <dgm:prSet presAssocID="{D13D6D5B-4306-426D-9EC2-7F0C38F115D5}" presName="composite" presStyleCnt="0"/>
      <dgm:spPr/>
    </dgm:pt>
    <dgm:pt modelId="{6D4BAD37-83C4-45A4-B68E-DDD17E8CFFAB}" type="pres">
      <dgm:prSet presAssocID="{D13D6D5B-4306-426D-9EC2-7F0C38F115D5}" presName="BackAccent" presStyleLbl="bgShp" presStyleIdx="1" presStyleCnt="3"/>
      <dgm:spPr/>
    </dgm:pt>
    <dgm:pt modelId="{97FA6499-D7E6-49CA-A843-7FA7873FFBB3}" type="pres">
      <dgm:prSet presAssocID="{D13D6D5B-4306-426D-9EC2-7F0C38F115D5}" presName="Accent" presStyleLbl="alignNode1" presStyleIdx="1" presStyleCnt="3"/>
      <dgm:spPr/>
    </dgm:pt>
    <dgm:pt modelId="{BAF32193-8922-4967-8512-793AE26AB672}" type="pres">
      <dgm:prSet presAssocID="{D13D6D5B-4306-426D-9EC2-7F0C38F115D5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F466285-182E-4CDF-AE5D-AD541807A1D4}" type="pres">
      <dgm:prSet presAssocID="{D13D6D5B-4306-426D-9EC2-7F0C38F115D5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0F76668F-86B5-4B1B-90DF-41E7BB022948}" type="pres">
      <dgm:prSet presAssocID="{0887F74B-DAED-43F0-B316-C0C96F6CCA1E}" presName="sibTrans" presStyleCnt="0"/>
      <dgm:spPr/>
    </dgm:pt>
    <dgm:pt modelId="{3AE4C6ED-FBDC-492D-B3C2-DE2ACFE7605C}" type="pres">
      <dgm:prSet presAssocID="{BACD09ED-B3B6-447A-B55C-63F0B1E5A76E}" presName="composite" presStyleCnt="0"/>
      <dgm:spPr/>
    </dgm:pt>
    <dgm:pt modelId="{759D0850-0658-49A0-B6E2-76A152C24610}" type="pres">
      <dgm:prSet presAssocID="{BACD09ED-B3B6-447A-B55C-63F0B1E5A76E}" presName="BackAccent" presStyleLbl="bgShp" presStyleIdx="2" presStyleCnt="3"/>
      <dgm:spPr/>
    </dgm:pt>
    <dgm:pt modelId="{A83F443E-72FE-496B-A02F-9867FCFB4DB4}" type="pres">
      <dgm:prSet presAssocID="{BACD09ED-B3B6-447A-B55C-63F0B1E5A76E}" presName="Accent" presStyleLbl="alignNode1" presStyleIdx="2" presStyleCnt="3"/>
      <dgm:spPr/>
    </dgm:pt>
    <dgm:pt modelId="{F1EB469D-ABAC-47AC-8197-D3848304CC9D}" type="pres">
      <dgm:prSet presAssocID="{BACD09ED-B3B6-447A-B55C-63F0B1E5A76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AB4946E5-AFA8-4AA8-BC55-A459E3DC1239}" type="pres">
      <dgm:prSet presAssocID="{BACD09ED-B3B6-447A-B55C-63F0B1E5A76E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FCEDC710-3101-41EF-AD33-45D6214012E0}" srcId="{0E20175D-ACBA-4F34-BD31-EB564E4FAF11}" destId="{BACD09ED-B3B6-447A-B55C-63F0B1E5A76E}" srcOrd="2" destOrd="0" parTransId="{6D5FCB86-876C-48A4-94CD-60F65FD3EBE4}" sibTransId="{B64E9F3A-156F-4740-9157-C84DFB0B8B84}"/>
    <dgm:cxn modelId="{2E22681F-D6A0-4AE9-A0BA-F84CD84080FC}" type="presOf" srcId="{5432F52D-09A5-4588-8585-07A692357614}" destId="{F1EB469D-ABAC-47AC-8197-D3848304CC9D}" srcOrd="0" destOrd="0" presId="urn:microsoft.com/office/officeart/2008/layout/IncreasingCircleProcess"/>
    <dgm:cxn modelId="{35360E26-3CDD-4ADE-A0CC-19467F7C0E0B}" srcId="{0E20175D-ACBA-4F34-BD31-EB564E4FAF11}" destId="{D13D6D5B-4306-426D-9EC2-7F0C38F115D5}" srcOrd="1" destOrd="0" parTransId="{F459E708-A597-4ED4-83AA-00EDC4A57133}" sibTransId="{0887F74B-DAED-43F0-B316-C0C96F6CCA1E}"/>
    <dgm:cxn modelId="{44101B36-3B4D-40F5-BFD8-3C5378DF9E33}" type="presOf" srcId="{0E20175D-ACBA-4F34-BD31-EB564E4FAF11}" destId="{5F398007-1EEC-4D1A-AFEC-BB3EE3C09112}" srcOrd="0" destOrd="0" presId="urn:microsoft.com/office/officeart/2008/layout/IncreasingCircleProcess"/>
    <dgm:cxn modelId="{96E2585D-10EB-4DBA-A236-B0380D83C6BA}" srcId="{7BDD244C-8BEC-4C61-8494-67642F82E996}" destId="{E43E827C-CA28-4577-9042-1470F01D84B4}" srcOrd="0" destOrd="0" parTransId="{EA2A523D-383C-46AA-8854-304093579E68}" sibTransId="{96C10975-4638-42AD-AAE9-BDF01FD9CB7C}"/>
    <dgm:cxn modelId="{4A4DFB65-54BA-4925-8736-4067738D086C}" type="presOf" srcId="{BACD09ED-B3B6-447A-B55C-63F0B1E5A76E}" destId="{AB4946E5-AFA8-4AA8-BC55-A459E3DC1239}" srcOrd="0" destOrd="0" presId="urn:microsoft.com/office/officeart/2008/layout/IncreasingCircleProcess"/>
    <dgm:cxn modelId="{CD826C6F-CFBE-40E8-90EC-AFE55CE41FCB}" srcId="{D13D6D5B-4306-426D-9EC2-7F0C38F115D5}" destId="{A1200A47-6B8F-434D-B072-663F9DD77A3E}" srcOrd="0" destOrd="0" parTransId="{C1BC68DE-E47A-4C20-9FAE-9FFFF0F18739}" sibTransId="{0F745958-F94E-4CF5-91E9-3FAB13E67EC7}"/>
    <dgm:cxn modelId="{BCE8AF4F-905F-4B98-A918-90F432B9416A}" type="presOf" srcId="{A1200A47-6B8F-434D-B072-663F9DD77A3E}" destId="{BAF32193-8922-4967-8512-793AE26AB672}" srcOrd="0" destOrd="0" presId="urn:microsoft.com/office/officeart/2008/layout/IncreasingCircleProcess"/>
    <dgm:cxn modelId="{4183BCAF-524C-403A-B4DF-D4ED71FE664A}" type="presOf" srcId="{7BDD244C-8BEC-4C61-8494-67642F82E996}" destId="{23683911-7B45-41AC-B1AE-962DC18E5B2A}" srcOrd="0" destOrd="0" presId="urn:microsoft.com/office/officeart/2008/layout/IncreasingCircleProcess"/>
    <dgm:cxn modelId="{89ADE4D1-1ACD-4470-B076-8E76B392A22F}" srcId="{BACD09ED-B3B6-447A-B55C-63F0B1E5A76E}" destId="{5432F52D-09A5-4588-8585-07A692357614}" srcOrd="0" destOrd="0" parTransId="{16F4D2C2-1230-46BB-B019-C7C03D00AE91}" sibTransId="{03A9A908-2DE1-46A5-A5B1-4C0AE8DBB4A0}"/>
    <dgm:cxn modelId="{ED1F48D2-4C0C-442C-9765-C4CDFE599921}" type="presOf" srcId="{D13D6D5B-4306-426D-9EC2-7F0C38F115D5}" destId="{CF466285-182E-4CDF-AE5D-AD541807A1D4}" srcOrd="0" destOrd="0" presId="urn:microsoft.com/office/officeart/2008/layout/IncreasingCircleProcess"/>
    <dgm:cxn modelId="{BC17AADA-E4DB-4B77-A95C-317F582DA2D1}" srcId="{0E20175D-ACBA-4F34-BD31-EB564E4FAF11}" destId="{7BDD244C-8BEC-4C61-8494-67642F82E996}" srcOrd="0" destOrd="0" parTransId="{07581FD6-FC15-41F5-8110-380E283ECD92}" sibTransId="{6CE1E6B1-5061-432D-9CFB-AA78DF3041BF}"/>
    <dgm:cxn modelId="{B93977F9-7B62-4F0F-BB21-339B6C804C7E}" type="presOf" srcId="{E43E827C-CA28-4577-9042-1470F01D84B4}" destId="{30E7E865-99A1-4203-8DB6-B4E3E4D0AAF6}" srcOrd="0" destOrd="0" presId="urn:microsoft.com/office/officeart/2008/layout/IncreasingCircleProcess"/>
    <dgm:cxn modelId="{995A5C15-CDE0-433B-AF60-06DC320AE0F2}" type="presParOf" srcId="{5F398007-1EEC-4D1A-AFEC-BB3EE3C09112}" destId="{4E0D2696-2959-4F6A-906F-4151FA01011B}" srcOrd="0" destOrd="0" presId="urn:microsoft.com/office/officeart/2008/layout/IncreasingCircleProcess"/>
    <dgm:cxn modelId="{C7E905F5-67EC-4454-9C02-E43CA7261DB2}" type="presParOf" srcId="{4E0D2696-2959-4F6A-906F-4151FA01011B}" destId="{BF473A31-6D7F-450B-ABC7-3D0D6E3DA400}" srcOrd="0" destOrd="0" presId="urn:microsoft.com/office/officeart/2008/layout/IncreasingCircleProcess"/>
    <dgm:cxn modelId="{30E4E181-400A-407A-B6B5-235A1D2D025B}" type="presParOf" srcId="{4E0D2696-2959-4F6A-906F-4151FA01011B}" destId="{B0447F70-0900-48EB-9D8D-2B17D028D81D}" srcOrd="1" destOrd="0" presId="urn:microsoft.com/office/officeart/2008/layout/IncreasingCircleProcess"/>
    <dgm:cxn modelId="{C501D9AB-FF8E-4D5A-BC95-D41A26991977}" type="presParOf" srcId="{4E0D2696-2959-4F6A-906F-4151FA01011B}" destId="{30E7E865-99A1-4203-8DB6-B4E3E4D0AAF6}" srcOrd="2" destOrd="0" presId="urn:microsoft.com/office/officeart/2008/layout/IncreasingCircleProcess"/>
    <dgm:cxn modelId="{35D5B7E2-1659-4661-A40D-994FBC31F3D3}" type="presParOf" srcId="{4E0D2696-2959-4F6A-906F-4151FA01011B}" destId="{23683911-7B45-41AC-B1AE-962DC18E5B2A}" srcOrd="3" destOrd="0" presId="urn:microsoft.com/office/officeart/2008/layout/IncreasingCircleProcess"/>
    <dgm:cxn modelId="{BA5B39FE-FF5F-429F-8A98-1EB1B59AF394}" type="presParOf" srcId="{5F398007-1EEC-4D1A-AFEC-BB3EE3C09112}" destId="{1D71D622-972D-4729-A204-B739A4D05B05}" srcOrd="1" destOrd="0" presId="urn:microsoft.com/office/officeart/2008/layout/IncreasingCircleProcess"/>
    <dgm:cxn modelId="{D269675D-5939-40BA-9CFE-354B17A866DA}" type="presParOf" srcId="{5F398007-1EEC-4D1A-AFEC-BB3EE3C09112}" destId="{97E3E756-6025-4045-B253-D1D64B1175B5}" srcOrd="2" destOrd="0" presId="urn:microsoft.com/office/officeart/2008/layout/IncreasingCircleProcess"/>
    <dgm:cxn modelId="{7C9A2F51-6E5A-4776-9FE8-4EDE922DC782}" type="presParOf" srcId="{97E3E756-6025-4045-B253-D1D64B1175B5}" destId="{6D4BAD37-83C4-45A4-B68E-DDD17E8CFFAB}" srcOrd="0" destOrd="0" presId="urn:microsoft.com/office/officeart/2008/layout/IncreasingCircleProcess"/>
    <dgm:cxn modelId="{03E97CB4-8037-41C6-B35B-A8B322F79A3B}" type="presParOf" srcId="{97E3E756-6025-4045-B253-D1D64B1175B5}" destId="{97FA6499-D7E6-49CA-A843-7FA7873FFBB3}" srcOrd="1" destOrd="0" presId="urn:microsoft.com/office/officeart/2008/layout/IncreasingCircleProcess"/>
    <dgm:cxn modelId="{C6BF6340-3FE2-4B1E-8806-A3023A353E55}" type="presParOf" srcId="{97E3E756-6025-4045-B253-D1D64B1175B5}" destId="{BAF32193-8922-4967-8512-793AE26AB672}" srcOrd="2" destOrd="0" presId="urn:microsoft.com/office/officeart/2008/layout/IncreasingCircleProcess"/>
    <dgm:cxn modelId="{C8143E50-470E-4B0C-A54B-D88B3010C670}" type="presParOf" srcId="{97E3E756-6025-4045-B253-D1D64B1175B5}" destId="{CF466285-182E-4CDF-AE5D-AD541807A1D4}" srcOrd="3" destOrd="0" presId="urn:microsoft.com/office/officeart/2008/layout/IncreasingCircleProcess"/>
    <dgm:cxn modelId="{824EBCC6-912E-4F11-8817-65A011AF1828}" type="presParOf" srcId="{5F398007-1EEC-4D1A-AFEC-BB3EE3C09112}" destId="{0F76668F-86B5-4B1B-90DF-41E7BB022948}" srcOrd="3" destOrd="0" presId="urn:microsoft.com/office/officeart/2008/layout/IncreasingCircleProcess"/>
    <dgm:cxn modelId="{7988BB3E-A922-4FF0-A22E-6D2FB8FBBE53}" type="presParOf" srcId="{5F398007-1EEC-4D1A-AFEC-BB3EE3C09112}" destId="{3AE4C6ED-FBDC-492D-B3C2-DE2ACFE7605C}" srcOrd="4" destOrd="0" presId="urn:microsoft.com/office/officeart/2008/layout/IncreasingCircleProcess"/>
    <dgm:cxn modelId="{539EB87B-48F8-4853-B769-241F30B9729D}" type="presParOf" srcId="{3AE4C6ED-FBDC-492D-B3C2-DE2ACFE7605C}" destId="{759D0850-0658-49A0-B6E2-76A152C24610}" srcOrd="0" destOrd="0" presId="urn:microsoft.com/office/officeart/2008/layout/IncreasingCircleProcess"/>
    <dgm:cxn modelId="{96E77897-AD59-40F8-AFC8-0C8848A5E1C5}" type="presParOf" srcId="{3AE4C6ED-FBDC-492D-B3C2-DE2ACFE7605C}" destId="{A83F443E-72FE-496B-A02F-9867FCFB4DB4}" srcOrd="1" destOrd="0" presId="urn:microsoft.com/office/officeart/2008/layout/IncreasingCircleProcess"/>
    <dgm:cxn modelId="{7174E663-29F9-4AA0-9F35-C77D1DE48069}" type="presParOf" srcId="{3AE4C6ED-FBDC-492D-B3C2-DE2ACFE7605C}" destId="{F1EB469D-ABAC-47AC-8197-D3848304CC9D}" srcOrd="2" destOrd="0" presId="urn:microsoft.com/office/officeart/2008/layout/IncreasingCircleProcess"/>
    <dgm:cxn modelId="{AE0A6168-ADA3-4C1E-80AE-764CD8772367}" type="presParOf" srcId="{3AE4C6ED-FBDC-492D-B3C2-DE2ACFE7605C}" destId="{AB4946E5-AFA8-4AA8-BC55-A459E3DC1239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20175D-ACBA-4F34-BD31-EB564E4FAF11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TW" altLang="en-US"/>
        </a:p>
      </dgm:t>
    </dgm:pt>
    <dgm:pt modelId="{7BDD244C-8BEC-4C61-8494-67642F82E996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新印的文字會疊在後印的文字上面</a:t>
          </a:r>
          <a:endParaRPr lang="en-US" altLang="zh-TW" sz="2400" dirty="0">
            <a:solidFill>
              <a:schemeClr val="accent4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581FD6-FC15-41F5-8110-380E283ECD92}" type="parTrans" cxnId="{BC17AADA-E4DB-4B77-A95C-317F582DA2D1}">
      <dgm:prSet/>
      <dgm:spPr/>
      <dgm:t>
        <a:bodyPr/>
        <a:lstStyle/>
        <a:p>
          <a:endParaRPr lang="zh-TW" altLang="en-US" sz="2800"/>
        </a:p>
      </dgm:t>
    </dgm:pt>
    <dgm:pt modelId="{6CE1E6B1-5061-432D-9CFB-AA78DF3041BF}" type="sibTrans" cxnId="{BC17AADA-E4DB-4B77-A95C-317F582DA2D1}">
      <dgm:prSet/>
      <dgm:spPr/>
      <dgm:t>
        <a:bodyPr/>
        <a:lstStyle/>
        <a:p>
          <a:endParaRPr lang="zh-TW" altLang="en-US" sz="2800"/>
        </a:p>
      </dgm:t>
    </dgm:pt>
    <dgm:pt modelId="{D13D6D5B-4306-426D-9EC2-7F0C38F115D5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畫面沒辦法往下前進</a:t>
          </a:r>
          <a:r>
            <a:rPr lang="en-US" altLang="zh-TW" sz="24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?</a:t>
          </a:r>
          <a:endParaRPr lang="zh-TW" altLang="en-US" sz="2400" dirty="0">
            <a:solidFill>
              <a:schemeClr val="accent4"/>
            </a:solidFill>
          </a:endParaRPr>
        </a:p>
      </dgm:t>
    </dgm:pt>
    <dgm:pt modelId="{F459E708-A597-4ED4-83AA-00EDC4A57133}" type="parTrans" cxnId="{35360E26-3CDD-4ADE-A0CC-19467F7C0E0B}">
      <dgm:prSet/>
      <dgm:spPr/>
      <dgm:t>
        <a:bodyPr/>
        <a:lstStyle/>
        <a:p>
          <a:endParaRPr lang="zh-TW" altLang="en-US" sz="2800"/>
        </a:p>
      </dgm:t>
    </dgm:pt>
    <dgm:pt modelId="{0887F74B-DAED-43F0-B316-C0C96F6CCA1E}" type="sibTrans" cxnId="{35360E26-3CDD-4ADE-A0CC-19467F7C0E0B}">
      <dgm:prSet/>
      <dgm:spPr/>
      <dgm:t>
        <a:bodyPr/>
        <a:lstStyle/>
        <a:p>
          <a:endParaRPr lang="zh-TW" altLang="en-US" sz="2800"/>
        </a:p>
      </dgm:t>
    </dgm:pt>
    <dgm:pt modelId="{A1200A47-6B8F-434D-B072-663F9DD77A3E}">
      <dgm:prSet phldrT="[文字]" custT="1"/>
      <dgm:spPr/>
      <dgm:t>
        <a:bodyPr/>
        <a:lstStyle/>
        <a:p>
          <a:r>
            <a:rPr lang="en-US" altLang="zh-TW" sz="2400" dirty="0" err="1">
              <a:solidFill>
                <a:schemeClr val="accent6"/>
              </a:solidFill>
              <a:latin typeface="+mj-lt"/>
            </a:rPr>
            <a:t>pygame.display</a:t>
          </a:r>
          <a:r>
            <a:rPr lang="en-US" altLang="zh-TW" sz="2400" dirty="0">
              <a:solidFill>
                <a:schemeClr val="accent6"/>
              </a:solidFill>
              <a:latin typeface="+mj-lt"/>
            </a:rPr>
            <a:t>.</a:t>
          </a:r>
        </a:p>
        <a:p>
          <a:r>
            <a:rPr lang="en-US" altLang="zh-TW" sz="2400" dirty="0">
              <a:solidFill>
                <a:schemeClr val="accent6"/>
              </a:solidFill>
              <a:latin typeface="+mj-lt"/>
            </a:rPr>
            <a:t>update()</a:t>
          </a:r>
          <a:endParaRPr lang="zh-TW" altLang="en-US" sz="2400" dirty="0">
            <a:solidFill>
              <a:schemeClr val="accent6"/>
            </a:solidFill>
          </a:endParaRPr>
        </a:p>
      </dgm:t>
    </dgm:pt>
    <dgm:pt modelId="{C1BC68DE-E47A-4C20-9FAE-9FFFF0F18739}" type="parTrans" cxnId="{CD826C6F-CFBE-40E8-90EC-AFE55CE41FCB}">
      <dgm:prSet/>
      <dgm:spPr/>
      <dgm:t>
        <a:bodyPr/>
        <a:lstStyle/>
        <a:p>
          <a:endParaRPr lang="zh-TW" altLang="en-US" sz="2800"/>
        </a:p>
      </dgm:t>
    </dgm:pt>
    <dgm:pt modelId="{0F745958-F94E-4CF5-91E9-3FAB13E67EC7}" type="sibTrans" cxnId="{CD826C6F-CFBE-40E8-90EC-AFE55CE41FCB}">
      <dgm:prSet/>
      <dgm:spPr/>
      <dgm:t>
        <a:bodyPr/>
        <a:lstStyle/>
        <a:p>
          <a:endParaRPr lang="zh-TW" altLang="en-US" sz="2800"/>
        </a:p>
      </dgm:t>
    </dgm:pt>
    <dgm:pt modelId="{BACD09ED-B3B6-447A-B55C-63F0B1E5A76E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遊戲難度</a:t>
          </a:r>
          <a:endParaRPr lang="en-US" altLang="zh-TW" sz="2400" dirty="0">
            <a:solidFill>
              <a:schemeClr val="accent4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D5FCB86-876C-48A4-94CD-60F65FD3EBE4}" type="parTrans" cxnId="{FCEDC710-3101-41EF-AD33-45D6214012E0}">
      <dgm:prSet/>
      <dgm:spPr/>
      <dgm:t>
        <a:bodyPr/>
        <a:lstStyle/>
        <a:p>
          <a:endParaRPr lang="zh-TW" altLang="en-US" sz="2800"/>
        </a:p>
      </dgm:t>
    </dgm:pt>
    <dgm:pt modelId="{B64E9F3A-156F-4740-9157-C84DFB0B8B84}" type="sibTrans" cxnId="{FCEDC710-3101-41EF-AD33-45D6214012E0}">
      <dgm:prSet/>
      <dgm:spPr/>
      <dgm:t>
        <a:bodyPr/>
        <a:lstStyle/>
        <a:p>
          <a:endParaRPr lang="zh-TW" altLang="en-US" sz="2800"/>
        </a:p>
      </dgm:t>
    </dgm:pt>
    <dgm:pt modelId="{5432F52D-09A5-4588-8585-07A692357614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難度過低</a:t>
          </a:r>
          <a:endParaRPr lang="en-US" altLang="zh-TW" sz="2400" dirty="0">
            <a:solidFill>
              <a:schemeClr val="accent6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  <a:p>
          <a:r>
            <a:rPr lang="zh-TW" altLang="en-US" sz="24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或過高</a:t>
          </a:r>
        </a:p>
      </dgm:t>
    </dgm:pt>
    <dgm:pt modelId="{16F4D2C2-1230-46BB-B019-C7C03D00AE91}" type="parTrans" cxnId="{89ADE4D1-1ACD-4470-B076-8E76B392A22F}">
      <dgm:prSet/>
      <dgm:spPr/>
      <dgm:t>
        <a:bodyPr/>
        <a:lstStyle/>
        <a:p>
          <a:endParaRPr lang="zh-TW" altLang="en-US" sz="2800"/>
        </a:p>
      </dgm:t>
    </dgm:pt>
    <dgm:pt modelId="{03A9A908-2DE1-46A5-A5B1-4C0AE8DBB4A0}" type="sibTrans" cxnId="{89ADE4D1-1ACD-4470-B076-8E76B392A22F}">
      <dgm:prSet/>
      <dgm:spPr/>
      <dgm:t>
        <a:bodyPr/>
        <a:lstStyle/>
        <a:p>
          <a:endParaRPr lang="zh-TW" altLang="en-US" sz="2800"/>
        </a:p>
      </dgm:t>
    </dgm:pt>
    <dgm:pt modelId="{D72598D3-8815-4C43-8D38-43A6C05EE7B0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所有</a:t>
          </a:r>
          <a:r>
            <a:rPr lang="en-US" altLang="zh-TW" sz="24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function</a:t>
          </a:r>
          <a:r>
            <a:rPr lang="zh-TW" altLang="en-US" sz="24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後面要</a:t>
          </a:r>
          <a:r>
            <a:rPr lang="en-US" altLang="zh-TW" sz="2400" dirty="0" err="1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blit</a:t>
          </a:r>
          <a:r>
            <a:rPr lang="zh-TW" altLang="en-US" sz="24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上一張背景</a:t>
          </a:r>
          <a:endParaRPr lang="en-US" altLang="zh-TW" sz="2400" dirty="0">
            <a:solidFill>
              <a:schemeClr val="accent6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2DA0D59-9FAD-45A7-A91C-DAE8C0F9A665}" type="parTrans" cxnId="{652BAD42-A478-4CC5-9A48-4627C0DC9939}">
      <dgm:prSet/>
      <dgm:spPr/>
      <dgm:t>
        <a:bodyPr/>
        <a:lstStyle/>
        <a:p>
          <a:endParaRPr lang="zh-TW" altLang="en-US"/>
        </a:p>
      </dgm:t>
    </dgm:pt>
    <dgm:pt modelId="{006FE5AE-24B1-4AB8-B586-4B5168F81594}" type="sibTrans" cxnId="{652BAD42-A478-4CC5-9A48-4627C0DC9939}">
      <dgm:prSet/>
      <dgm:spPr/>
      <dgm:t>
        <a:bodyPr/>
        <a:lstStyle/>
        <a:p>
          <a:endParaRPr lang="zh-TW" altLang="en-US"/>
        </a:p>
      </dgm:t>
    </dgm:pt>
    <dgm:pt modelId="{5F398007-1EEC-4D1A-AFEC-BB3EE3C09112}" type="pres">
      <dgm:prSet presAssocID="{0E20175D-ACBA-4F34-BD31-EB564E4FAF1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4E0D2696-2959-4F6A-906F-4151FA01011B}" type="pres">
      <dgm:prSet presAssocID="{7BDD244C-8BEC-4C61-8494-67642F82E996}" presName="composite" presStyleCnt="0"/>
      <dgm:spPr/>
    </dgm:pt>
    <dgm:pt modelId="{BF473A31-6D7F-450B-ABC7-3D0D6E3DA400}" type="pres">
      <dgm:prSet presAssocID="{7BDD244C-8BEC-4C61-8494-67642F82E996}" presName="BackAccent" presStyleLbl="bgShp" presStyleIdx="0" presStyleCnt="3"/>
      <dgm:spPr/>
    </dgm:pt>
    <dgm:pt modelId="{B0447F70-0900-48EB-9D8D-2B17D028D81D}" type="pres">
      <dgm:prSet presAssocID="{7BDD244C-8BEC-4C61-8494-67642F82E996}" presName="Accent" presStyleLbl="alignNode1" presStyleIdx="0" presStyleCnt="3"/>
      <dgm:spPr/>
    </dgm:pt>
    <dgm:pt modelId="{30E7E865-99A1-4203-8DB6-B4E3E4D0AAF6}" type="pres">
      <dgm:prSet presAssocID="{7BDD244C-8BEC-4C61-8494-67642F82E996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3683911-7B45-41AC-B1AE-962DC18E5B2A}" type="pres">
      <dgm:prSet presAssocID="{7BDD244C-8BEC-4C61-8494-67642F82E996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1D71D622-972D-4729-A204-B739A4D05B05}" type="pres">
      <dgm:prSet presAssocID="{6CE1E6B1-5061-432D-9CFB-AA78DF3041BF}" presName="sibTrans" presStyleCnt="0"/>
      <dgm:spPr/>
    </dgm:pt>
    <dgm:pt modelId="{97E3E756-6025-4045-B253-D1D64B1175B5}" type="pres">
      <dgm:prSet presAssocID="{D13D6D5B-4306-426D-9EC2-7F0C38F115D5}" presName="composite" presStyleCnt="0"/>
      <dgm:spPr/>
    </dgm:pt>
    <dgm:pt modelId="{6D4BAD37-83C4-45A4-B68E-DDD17E8CFFAB}" type="pres">
      <dgm:prSet presAssocID="{D13D6D5B-4306-426D-9EC2-7F0C38F115D5}" presName="BackAccent" presStyleLbl="bgShp" presStyleIdx="1" presStyleCnt="3"/>
      <dgm:spPr/>
    </dgm:pt>
    <dgm:pt modelId="{97FA6499-D7E6-49CA-A843-7FA7873FFBB3}" type="pres">
      <dgm:prSet presAssocID="{D13D6D5B-4306-426D-9EC2-7F0C38F115D5}" presName="Accent" presStyleLbl="alignNode1" presStyleIdx="1" presStyleCnt="3"/>
      <dgm:spPr/>
    </dgm:pt>
    <dgm:pt modelId="{BAF32193-8922-4967-8512-793AE26AB672}" type="pres">
      <dgm:prSet presAssocID="{D13D6D5B-4306-426D-9EC2-7F0C38F115D5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F466285-182E-4CDF-AE5D-AD541807A1D4}" type="pres">
      <dgm:prSet presAssocID="{D13D6D5B-4306-426D-9EC2-7F0C38F115D5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0F76668F-86B5-4B1B-90DF-41E7BB022948}" type="pres">
      <dgm:prSet presAssocID="{0887F74B-DAED-43F0-B316-C0C96F6CCA1E}" presName="sibTrans" presStyleCnt="0"/>
      <dgm:spPr/>
    </dgm:pt>
    <dgm:pt modelId="{3AE4C6ED-FBDC-492D-B3C2-DE2ACFE7605C}" type="pres">
      <dgm:prSet presAssocID="{BACD09ED-B3B6-447A-B55C-63F0B1E5A76E}" presName="composite" presStyleCnt="0"/>
      <dgm:spPr/>
    </dgm:pt>
    <dgm:pt modelId="{759D0850-0658-49A0-B6E2-76A152C24610}" type="pres">
      <dgm:prSet presAssocID="{BACD09ED-B3B6-447A-B55C-63F0B1E5A76E}" presName="BackAccent" presStyleLbl="bgShp" presStyleIdx="2" presStyleCnt="3"/>
      <dgm:spPr/>
    </dgm:pt>
    <dgm:pt modelId="{A83F443E-72FE-496B-A02F-9867FCFB4DB4}" type="pres">
      <dgm:prSet presAssocID="{BACD09ED-B3B6-447A-B55C-63F0B1E5A76E}" presName="Accent" presStyleLbl="alignNode1" presStyleIdx="2" presStyleCnt="3"/>
      <dgm:spPr/>
    </dgm:pt>
    <dgm:pt modelId="{F1EB469D-ABAC-47AC-8197-D3848304CC9D}" type="pres">
      <dgm:prSet presAssocID="{BACD09ED-B3B6-447A-B55C-63F0B1E5A76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AB4946E5-AFA8-4AA8-BC55-A459E3DC1239}" type="pres">
      <dgm:prSet presAssocID="{BACD09ED-B3B6-447A-B55C-63F0B1E5A76E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FCEDC710-3101-41EF-AD33-45D6214012E0}" srcId="{0E20175D-ACBA-4F34-BD31-EB564E4FAF11}" destId="{BACD09ED-B3B6-447A-B55C-63F0B1E5A76E}" srcOrd="2" destOrd="0" parTransId="{6D5FCB86-876C-48A4-94CD-60F65FD3EBE4}" sibTransId="{B64E9F3A-156F-4740-9157-C84DFB0B8B84}"/>
    <dgm:cxn modelId="{7980C818-E124-4C0A-8026-E1A62AEE8368}" type="presOf" srcId="{D72598D3-8815-4C43-8D38-43A6C05EE7B0}" destId="{30E7E865-99A1-4203-8DB6-B4E3E4D0AAF6}" srcOrd="0" destOrd="0" presId="urn:microsoft.com/office/officeart/2008/layout/IncreasingCircleProcess"/>
    <dgm:cxn modelId="{2E22681F-D6A0-4AE9-A0BA-F84CD84080FC}" type="presOf" srcId="{5432F52D-09A5-4588-8585-07A692357614}" destId="{F1EB469D-ABAC-47AC-8197-D3848304CC9D}" srcOrd="0" destOrd="0" presId="urn:microsoft.com/office/officeart/2008/layout/IncreasingCircleProcess"/>
    <dgm:cxn modelId="{35360E26-3CDD-4ADE-A0CC-19467F7C0E0B}" srcId="{0E20175D-ACBA-4F34-BD31-EB564E4FAF11}" destId="{D13D6D5B-4306-426D-9EC2-7F0C38F115D5}" srcOrd="1" destOrd="0" parTransId="{F459E708-A597-4ED4-83AA-00EDC4A57133}" sibTransId="{0887F74B-DAED-43F0-B316-C0C96F6CCA1E}"/>
    <dgm:cxn modelId="{44101B36-3B4D-40F5-BFD8-3C5378DF9E33}" type="presOf" srcId="{0E20175D-ACBA-4F34-BD31-EB564E4FAF11}" destId="{5F398007-1EEC-4D1A-AFEC-BB3EE3C09112}" srcOrd="0" destOrd="0" presId="urn:microsoft.com/office/officeart/2008/layout/IncreasingCircleProcess"/>
    <dgm:cxn modelId="{652BAD42-A478-4CC5-9A48-4627C0DC9939}" srcId="{7BDD244C-8BEC-4C61-8494-67642F82E996}" destId="{D72598D3-8815-4C43-8D38-43A6C05EE7B0}" srcOrd="0" destOrd="0" parTransId="{82DA0D59-9FAD-45A7-A91C-DAE8C0F9A665}" sibTransId="{006FE5AE-24B1-4AB8-B586-4B5168F81594}"/>
    <dgm:cxn modelId="{4A4DFB65-54BA-4925-8736-4067738D086C}" type="presOf" srcId="{BACD09ED-B3B6-447A-B55C-63F0B1E5A76E}" destId="{AB4946E5-AFA8-4AA8-BC55-A459E3DC1239}" srcOrd="0" destOrd="0" presId="urn:microsoft.com/office/officeart/2008/layout/IncreasingCircleProcess"/>
    <dgm:cxn modelId="{CD826C6F-CFBE-40E8-90EC-AFE55CE41FCB}" srcId="{D13D6D5B-4306-426D-9EC2-7F0C38F115D5}" destId="{A1200A47-6B8F-434D-B072-663F9DD77A3E}" srcOrd="0" destOrd="0" parTransId="{C1BC68DE-E47A-4C20-9FAE-9FFFF0F18739}" sibTransId="{0F745958-F94E-4CF5-91E9-3FAB13E67EC7}"/>
    <dgm:cxn modelId="{BCE8AF4F-905F-4B98-A918-90F432B9416A}" type="presOf" srcId="{A1200A47-6B8F-434D-B072-663F9DD77A3E}" destId="{BAF32193-8922-4967-8512-793AE26AB672}" srcOrd="0" destOrd="0" presId="urn:microsoft.com/office/officeart/2008/layout/IncreasingCircleProcess"/>
    <dgm:cxn modelId="{4183BCAF-524C-403A-B4DF-D4ED71FE664A}" type="presOf" srcId="{7BDD244C-8BEC-4C61-8494-67642F82E996}" destId="{23683911-7B45-41AC-B1AE-962DC18E5B2A}" srcOrd="0" destOrd="0" presId="urn:microsoft.com/office/officeart/2008/layout/IncreasingCircleProcess"/>
    <dgm:cxn modelId="{89ADE4D1-1ACD-4470-B076-8E76B392A22F}" srcId="{BACD09ED-B3B6-447A-B55C-63F0B1E5A76E}" destId="{5432F52D-09A5-4588-8585-07A692357614}" srcOrd="0" destOrd="0" parTransId="{16F4D2C2-1230-46BB-B019-C7C03D00AE91}" sibTransId="{03A9A908-2DE1-46A5-A5B1-4C0AE8DBB4A0}"/>
    <dgm:cxn modelId="{ED1F48D2-4C0C-442C-9765-C4CDFE599921}" type="presOf" srcId="{D13D6D5B-4306-426D-9EC2-7F0C38F115D5}" destId="{CF466285-182E-4CDF-AE5D-AD541807A1D4}" srcOrd="0" destOrd="0" presId="urn:microsoft.com/office/officeart/2008/layout/IncreasingCircleProcess"/>
    <dgm:cxn modelId="{BC17AADA-E4DB-4B77-A95C-317F582DA2D1}" srcId="{0E20175D-ACBA-4F34-BD31-EB564E4FAF11}" destId="{7BDD244C-8BEC-4C61-8494-67642F82E996}" srcOrd="0" destOrd="0" parTransId="{07581FD6-FC15-41F5-8110-380E283ECD92}" sibTransId="{6CE1E6B1-5061-432D-9CFB-AA78DF3041BF}"/>
    <dgm:cxn modelId="{995A5C15-CDE0-433B-AF60-06DC320AE0F2}" type="presParOf" srcId="{5F398007-1EEC-4D1A-AFEC-BB3EE3C09112}" destId="{4E0D2696-2959-4F6A-906F-4151FA01011B}" srcOrd="0" destOrd="0" presId="urn:microsoft.com/office/officeart/2008/layout/IncreasingCircleProcess"/>
    <dgm:cxn modelId="{C7E905F5-67EC-4454-9C02-E43CA7261DB2}" type="presParOf" srcId="{4E0D2696-2959-4F6A-906F-4151FA01011B}" destId="{BF473A31-6D7F-450B-ABC7-3D0D6E3DA400}" srcOrd="0" destOrd="0" presId="urn:microsoft.com/office/officeart/2008/layout/IncreasingCircleProcess"/>
    <dgm:cxn modelId="{30E4E181-400A-407A-B6B5-235A1D2D025B}" type="presParOf" srcId="{4E0D2696-2959-4F6A-906F-4151FA01011B}" destId="{B0447F70-0900-48EB-9D8D-2B17D028D81D}" srcOrd="1" destOrd="0" presId="urn:microsoft.com/office/officeart/2008/layout/IncreasingCircleProcess"/>
    <dgm:cxn modelId="{C501D9AB-FF8E-4D5A-BC95-D41A26991977}" type="presParOf" srcId="{4E0D2696-2959-4F6A-906F-4151FA01011B}" destId="{30E7E865-99A1-4203-8DB6-B4E3E4D0AAF6}" srcOrd="2" destOrd="0" presId="urn:microsoft.com/office/officeart/2008/layout/IncreasingCircleProcess"/>
    <dgm:cxn modelId="{35D5B7E2-1659-4661-A40D-994FBC31F3D3}" type="presParOf" srcId="{4E0D2696-2959-4F6A-906F-4151FA01011B}" destId="{23683911-7B45-41AC-B1AE-962DC18E5B2A}" srcOrd="3" destOrd="0" presId="urn:microsoft.com/office/officeart/2008/layout/IncreasingCircleProcess"/>
    <dgm:cxn modelId="{BA5B39FE-FF5F-429F-8A98-1EB1B59AF394}" type="presParOf" srcId="{5F398007-1EEC-4D1A-AFEC-BB3EE3C09112}" destId="{1D71D622-972D-4729-A204-B739A4D05B05}" srcOrd="1" destOrd="0" presId="urn:microsoft.com/office/officeart/2008/layout/IncreasingCircleProcess"/>
    <dgm:cxn modelId="{D269675D-5939-40BA-9CFE-354B17A866DA}" type="presParOf" srcId="{5F398007-1EEC-4D1A-AFEC-BB3EE3C09112}" destId="{97E3E756-6025-4045-B253-D1D64B1175B5}" srcOrd="2" destOrd="0" presId="urn:microsoft.com/office/officeart/2008/layout/IncreasingCircleProcess"/>
    <dgm:cxn modelId="{7C9A2F51-6E5A-4776-9FE8-4EDE922DC782}" type="presParOf" srcId="{97E3E756-6025-4045-B253-D1D64B1175B5}" destId="{6D4BAD37-83C4-45A4-B68E-DDD17E8CFFAB}" srcOrd="0" destOrd="0" presId="urn:microsoft.com/office/officeart/2008/layout/IncreasingCircleProcess"/>
    <dgm:cxn modelId="{03E97CB4-8037-41C6-B35B-A8B322F79A3B}" type="presParOf" srcId="{97E3E756-6025-4045-B253-D1D64B1175B5}" destId="{97FA6499-D7E6-49CA-A843-7FA7873FFBB3}" srcOrd="1" destOrd="0" presId="urn:microsoft.com/office/officeart/2008/layout/IncreasingCircleProcess"/>
    <dgm:cxn modelId="{C6BF6340-3FE2-4B1E-8806-A3023A353E55}" type="presParOf" srcId="{97E3E756-6025-4045-B253-D1D64B1175B5}" destId="{BAF32193-8922-4967-8512-793AE26AB672}" srcOrd="2" destOrd="0" presId="urn:microsoft.com/office/officeart/2008/layout/IncreasingCircleProcess"/>
    <dgm:cxn modelId="{C8143E50-470E-4B0C-A54B-D88B3010C670}" type="presParOf" srcId="{97E3E756-6025-4045-B253-D1D64B1175B5}" destId="{CF466285-182E-4CDF-AE5D-AD541807A1D4}" srcOrd="3" destOrd="0" presId="urn:microsoft.com/office/officeart/2008/layout/IncreasingCircleProcess"/>
    <dgm:cxn modelId="{824EBCC6-912E-4F11-8817-65A011AF1828}" type="presParOf" srcId="{5F398007-1EEC-4D1A-AFEC-BB3EE3C09112}" destId="{0F76668F-86B5-4B1B-90DF-41E7BB022948}" srcOrd="3" destOrd="0" presId="urn:microsoft.com/office/officeart/2008/layout/IncreasingCircleProcess"/>
    <dgm:cxn modelId="{7988BB3E-A922-4FF0-A22E-6D2FB8FBBE53}" type="presParOf" srcId="{5F398007-1EEC-4D1A-AFEC-BB3EE3C09112}" destId="{3AE4C6ED-FBDC-492D-B3C2-DE2ACFE7605C}" srcOrd="4" destOrd="0" presId="urn:microsoft.com/office/officeart/2008/layout/IncreasingCircleProcess"/>
    <dgm:cxn modelId="{539EB87B-48F8-4853-B769-241F30B9729D}" type="presParOf" srcId="{3AE4C6ED-FBDC-492D-B3C2-DE2ACFE7605C}" destId="{759D0850-0658-49A0-B6E2-76A152C24610}" srcOrd="0" destOrd="0" presId="urn:microsoft.com/office/officeart/2008/layout/IncreasingCircleProcess"/>
    <dgm:cxn modelId="{96E77897-AD59-40F8-AFC8-0C8848A5E1C5}" type="presParOf" srcId="{3AE4C6ED-FBDC-492D-B3C2-DE2ACFE7605C}" destId="{A83F443E-72FE-496B-A02F-9867FCFB4DB4}" srcOrd="1" destOrd="0" presId="urn:microsoft.com/office/officeart/2008/layout/IncreasingCircleProcess"/>
    <dgm:cxn modelId="{7174E663-29F9-4AA0-9F35-C77D1DE48069}" type="presParOf" srcId="{3AE4C6ED-FBDC-492D-B3C2-DE2ACFE7605C}" destId="{F1EB469D-ABAC-47AC-8197-D3848304CC9D}" srcOrd="2" destOrd="0" presId="urn:microsoft.com/office/officeart/2008/layout/IncreasingCircleProcess"/>
    <dgm:cxn modelId="{AE0A6168-ADA3-4C1E-80AE-764CD8772367}" type="presParOf" srcId="{3AE4C6ED-FBDC-492D-B3C2-DE2ACFE7605C}" destId="{AB4946E5-AFA8-4AA8-BC55-A459E3DC1239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73A31-6D7F-450B-ABC7-3D0D6E3DA400}">
      <dsp:nvSpPr>
        <dsp:cNvPr id="0" name=""/>
        <dsp:cNvSpPr/>
      </dsp:nvSpPr>
      <dsp:spPr>
        <a:xfrm>
          <a:off x="3695" y="0"/>
          <a:ext cx="946056" cy="94605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47F70-0900-48EB-9D8D-2B17D028D81D}">
      <dsp:nvSpPr>
        <dsp:cNvPr id="0" name=""/>
        <dsp:cNvSpPr/>
      </dsp:nvSpPr>
      <dsp:spPr>
        <a:xfrm>
          <a:off x="98300" y="94605"/>
          <a:ext cx="756845" cy="756845"/>
        </a:xfrm>
        <a:prstGeom prst="chord">
          <a:avLst>
            <a:gd name="adj1" fmla="val 1168272"/>
            <a:gd name="adj2" fmla="val 963172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7E865-99A1-4203-8DB6-B4E3E4D0AAF6}">
      <dsp:nvSpPr>
        <dsp:cNvPr id="0" name=""/>
        <dsp:cNvSpPr/>
      </dsp:nvSpPr>
      <dsp:spPr>
        <a:xfrm>
          <a:off x="1146847" y="946056"/>
          <a:ext cx="2798751" cy="3981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 err="1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blit</a:t>
          </a:r>
          <a:r>
            <a:rPr lang="zh-TW" altLang="en-US" sz="2400" kern="12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圖在印字</a:t>
          </a:r>
          <a:endParaRPr lang="en-US" altLang="zh-TW" sz="2400" kern="1200" dirty="0">
            <a:solidFill>
              <a:schemeClr val="accent6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146847" y="946056"/>
        <a:ext cx="2798751" cy="3981323"/>
      </dsp:txXfrm>
    </dsp:sp>
    <dsp:sp modelId="{23683911-7B45-41AC-B1AE-962DC18E5B2A}">
      <dsp:nvSpPr>
        <dsp:cNvPr id="0" name=""/>
        <dsp:cNvSpPr/>
      </dsp:nvSpPr>
      <dsp:spPr>
        <a:xfrm>
          <a:off x="1146847" y="0"/>
          <a:ext cx="2798751" cy="946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新印的字無法顯示</a:t>
          </a:r>
          <a:endParaRPr lang="en-US" altLang="zh-TW" sz="2400" kern="1200" dirty="0">
            <a:solidFill>
              <a:schemeClr val="accent4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146847" y="0"/>
        <a:ext cx="2798751" cy="946056"/>
      </dsp:txXfrm>
    </dsp:sp>
    <dsp:sp modelId="{6D4BAD37-83C4-45A4-B68E-DDD17E8CFFAB}">
      <dsp:nvSpPr>
        <dsp:cNvPr id="0" name=""/>
        <dsp:cNvSpPr/>
      </dsp:nvSpPr>
      <dsp:spPr>
        <a:xfrm>
          <a:off x="4142694" y="0"/>
          <a:ext cx="946056" cy="94605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499-D7E6-49CA-A843-7FA7873FFBB3}">
      <dsp:nvSpPr>
        <dsp:cNvPr id="0" name=""/>
        <dsp:cNvSpPr/>
      </dsp:nvSpPr>
      <dsp:spPr>
        <a:xfrm>
          <a:off x="4237300" y="94605"/>
          <a:ext cx="756845" cy="756845"/>
        </a:xfrm>
        <a:prstGeom prst="chord">
          <a:avLst>
            <a:gd name="adj1" fmla="val 20431728"/>
            <a:gd name="adj2" fmla="val 1196827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32193-8922-4967-8512-793AE26AB672}">
      <dsp:nvSpPr>
        <dsp:cNvPr id="0" name=""/>
        <dsp:cNvSpPr/>
      </dsp:nvSpPr>
      <dsp:spPr>
        <a:xfrm>
          <a:off x="5285846" y="946056"/>
          <a:ext cx="2798751" cy="3981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兩次印在不同高度</a:t>
          </a:r>
          <a:endParaRPr lang="zh-TW" altLang="en-US" sz="2400" kern="1200" dirty="0">
            <a:solidFill>
              <a:schemeClr val="accent6"/>
            </a:solidFill>
          </a:endParaRPr>
        </a:p>
      </dsp:txBody>
      <dsp:txXfrm>
        <a:off x="5285846" y="946056"/>
        <a:ext cx="2798751" cy="3981323"/>
      </dsp:txXfrm>
    </dsp:sp>
    <dsp:sp modelId="{CF466285-182E-4CDF-AE5D-AD541807A1D4}">
      <dsp:nvSpPr>
        <dsp:cNvPr id="0" name=""/>
        <dsp:cNvSpPr/>
      </dsp:nvSpPr>
      <dsp:spPr>
        <a:xfrm>
          <a:off x="5285846" y="0"/>
          <a:ext cx="2798751" cy="946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印的字無法用</a:t>
          </a:r>
          <a:r>
            <a:rPr lang="en-US" altLang="zh-TW" sz="2300" kern="12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\n</a:t>
          </a:r>
          <a:r>
            <a:rPr lang="zh-TW" altLang="en-US" sz="2300" kern="12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換行</a:t>
          </a:r>
          <a:endParaRPr lang="zh-TW" altLang="en-US" sz="2300" kern="1200" dirty="0">
            <a:solidFill>
              <a:schemeClr val="accent4"/>
            </a:solidFill>
          </a:endParaRPr>
        </a:p>
      </dsp:txBody>
      <dsp:txXfrm>
        <a:off x="5285846" y="0"/>
        <a:ext cx="2798751" cy="946056"/>
      </dsp:txXfrm>
    </dsp:sp>
    <dsp:sp modelId="{759D0850-0658-49A0-B6E2-76A152C24610}">
      <dsp:nvSpPr>
        <dsp:cNvPr id="0" name=""/>
        <dsp:cNvSpPr/>
      </dsp:nvSpPr>
      <dsp:spPr>
        <a:xfrm>
          <a:off x="8281693" y="0"/>
          <a:ext cx="946056" cy="94605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F443E-72FE-496B-A02F-9867FCFB4DB4}">
      <dsp:nvSpPr>
        <dsp:cNvPr id="0" name=""/>
        <dsp:cNvSpPr/>
      </dsp:nvSpPr>
      <dsp:spPr>
        <a:xfrm>
          <a:off x="8376299" y="94605"/>
          <a:ext cx="756845" cy="75684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B469D-ABAC-47AC-8197-D3848304CC9D}">
      <dsp:nvSpPr>
        <dsp:cNvPr id="0" name=""/>
        <dsp:cNvSpPr/>
      </dsp:nvSpPr>
      <dsp:spPr>
        <a:xfrm>
          <a:off x="9424845" y="946056"/>
          <a:ext cx="2798751" cy="3981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換清晰、</a:t>
          </a:r>
          <a:endParaRPr lang="en-US" altLang="zh-TW" sz="2400" kern="1200" dirty="0">
            <a:solidFill>
              <a:schemeClr val="accent6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優美的</a:t>
          </a:r>
        </a:p>
      </dsp:txBody>
      <dsp:txXfrm>
        <a:off x="9424845" y="946056"/>
        <a:ext cx="2798751" cy="3981323"/>
      </dsp:txXfrm>
    </dsp:sp>
    <dsp:sp modelId="{AB4946E5-AFA8-4AA8-BC55-A459E3DC1239}">
      <dsp:nvSpPr>
        <dsp:cNvPr id="0" name=""/>
        <dsp:cNvSpPr/>
      </dsp:nvSpPr>
      <dsp:spPr>
        <a:xfrm>
          <a:off x="9424845" y="0"/>
          <a:ext cx="2798751" cy="946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字體與顏色</a:t>
          </a:r>
          <a:endParaRPr lang="zh-TW" altLang="en-US" sz="2400" kern="1200" dirty="0">
            <a:solidFill>
              <a:schemeClr val="accent4"/>
            </a:solidFill>
          </a:endParaRPr>
        </a:p>
      </dsp:txBody>
      <dsp:txXfrm>
        <a:off x="9424845" y="0"/>
        <a:ext cx="2798751" cy="9460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73A31-6D7F-450B-ABC7-3D0D6E3DA400}">
      <dsp:nvSpPr>
        <dsp:cNvPr id="0" name=""/>
        <dsp:cNvSpPr/>
      </dsp:nvSpPr>
      <dsp:spPr>
        <a:xfrm>
          <a:off x="4645" y="0"/>
          <a:ext cx="978408" cy="978408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47F70-0900-48EB-9D8D-2B17D028D81D}">
      <dsp:nvSpPr>
        <dsp:cNvPr id="0" name=""/>
        <dsp:cNvSpPr/>
      </dsp:nvSpPr>
      <dsp:spPr>
        <a:xfrm>
          <a:off x="102486" y="97840"/>
          <a:ext cx="782726" cy="782726"/>
        </a:xfrm>
        <a:prstGeom prst="chord">
          <a:avLst>
            <a:gd name="adj1" fmla="val 1168272"/>
            <a:gd name="adj2" fmla="val 963172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7E865-99A1-4203-8DB6-B4E3E4D0AAF6}">
      <dsp:nvSpPr>
        <dsp:cNvPr id="0" name=""/>
        <dsp:cNvSpPr/>
      </dsp:nvSpPr>
      <dsp:spPr>
        <a:xfrm>
          <a:off x="1186888" y="978408"/>
          <a:ext cx="2894457" cy="4117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所有</a:t>
          </a:r>
          <a:r>
            <a:rPr lang="en-US" altLang="zh-TW" sz="2400" kern="12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function</a:t>
          </a:r>
          <a:r>
            <a:rPr lang="zh-TW" altLang="en-US" sz="2400" kern="12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後面要</a:t>
          </a:r>
          <a:r>
            <a:rPr lang="en-US" altLang="zh-TW" sz="2400" kern="1200" dirty="0" err="1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blit</a:t>
          </a:r>
          <a:r>
            <a:rPr lang="zh-TW" altLang="en-US" sz="2400" kern="12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上一張背景</a:t>
          </a:r>
          <a:endParaRPr lang="en-US" altLang="zh-TW" sz="2400" kern="1200" dirty="0">
            <a:solidFill>
              <a:schemeClr val="accent6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186888" y="978408"/>
        <a:ext cx="2894457" cy="4117467"/>
      </dsp:txXfrm>
    </dsp:sp>
    <dsp:sp modelId="{23683911-7B45-41AC-B1AE-962DC18E5B2A}">
      <dsp:nvSpPr>
        <dsp:cNvPr id="0" name=""/>
        <dsp:cNvSpPr/>
      </dsp:nvSpPr>
      <dsp:spPr>
        <a:xfrm>
          <a:off x="1186888" y="0"/>
          <a:ext cx="2894457" cy="97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新印的文字會疊在後印的文字上面</a:t>
          </a:r>
          <a:endParaRPr lang="en-US" altLang="zh-TW" sz="2400" kern="1200" dirty="0">
            <a:solidFill>
              <a:schemeClr val="accent4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186888" y="0"/>
        <a:ext cx="2894457" cy="978408"/>
      </dsp:txXfrm>
    </dsp:sp>
    <dsp:sp modelId="{6D4BAD37-83C4-45A4-B68E-DDD17E8CFFAB}">
      <dsp:nvSpPr>
        <dsp:cNvPr id="0" name=""/>
        <dsp:cNvSpPr/>
      </dsp:nvSpPr>
      <dsp:spPr>
        <a:xfrm>
          <a:off x="4285180" y="0"/>
          <a:ext cx="978408" cy="978408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499-D7E6-49CA-A843-7FA7873FFBB3}">
      <dsp:nvSpPr>
        <dsp:cNvPr id="0" name=""/>
        <dsp:cNvSpPr/>
      </dsp:nvSpPr>
      <dsp:spPr>
        <a:xfrm>
          <a:off x="4383021" y="97840"/>
          <a:ext cx="782726" cy="782726"/>
        </a:xfrm>
        <a:prstGeom prst="chord">
          <a:avLst>
            <a:gd name="adj1" fmla="val 20431728"/>
            <a:gd name="adj2" fmla="val 1196827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32193-8922-4967-8512-793AE26AB672}">
      <dsp:nvSpPr>
        <dsp:cNvPr id="0" name=""/>
        <dsp:cNvSpPr/>
      </dsp:nvSpPr>
      <dsp:spPr>
        <a:xfrm>
          <a:off x="5467423" y="978408"/>
          <a:ext cx="2894457" cy="4117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 err="1">
              <a:solidFill>
                <a:schemeClr val="accent6"/>
              </a:solidFill>
              <a:latin typeface="+mj-lt"/>
            </a:rPr>
            <a:t>pygame.display</a:t>
          </a:r>
          <a:r>
            <a:rPr lang="en-US" altLang="zh-TW" sz="2400" kern="1200" dirty="0">
              <a:solidFill>
                <a:schemeClr val="accent6"/>
              </a:solidFill>
              <a:latin typeface="+mj-lt"/>
            </a:rPr>
            <a:t>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solidFill>
                <a:schemeClr val="accent6"/>
              </a:solidFill>
              <a:latin typeface="+mj-lt"/>
            </a:rPr>
            <a:t>update()</a:t>
          </a:r>
          <a:endParaRPr lang="zh-TW" altLang="en-US" sz="2400" kern="1200" dirty="0">
            <a:solidFill>
              <a:schemeClr val="accent6"/>
            </a:solidFill>
          </a:endParaRPr>
        </a:p>
      </dsp:txBody>
      <dsp:txXfrm>
        <a:off x="5467423" y="978408"/>
        <a:ext cx="2894457" cy="4117467"/>
      </dsp:txXfrm>
    </dsp:sp>
    <dsp:sp modelId="{CF466285-182E-4CDF-AE5D-AD541807A1D4}">
      <dsp:nvSpPr>
        <dsp:cNvPr id="0" name=""/>
        <dsp:cNvSpPr/>
      </dsp:nvSpPr>
      <dsp:spPr>
        <a:xfrm>
          <a:off x="5467423" y="0"/>
          <a:ext cx="2894457" cy="97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畫面沒辦法往下前進</a:t>
          </a:r>
          <a:r>
            <a:rPr lang="en-US" altLang="zh-TW" sz="2400" kern="12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?</a:t>
          </a:r>
          <a:endParaRPr lang="zh-TW" altLang="en-US" sz="2400" kern="1200" dirty="0">
            <a:solidFill>
              <a:schemeClr val="accent4"/>
            </a:solidFill>
          </a:endParaRPr>
        </a:p>
      </dsp:txBody>
      <dsp:txXfrm>
        <a:off x="5467423" y="0"/>
        <a:ext cx="2894457" cy="978408"/>
      </dsp:txXfrm>
    </dsp:sp>
    <dsp:sp modelId="{759D0850-0658-49A0-B6E2-76A152C24610}">
      <dsp:nvSpPr>
        <dsp:cNvPr id="0" name=""/>
        <dsp:cNvSpPr/>
      </dsp:nvSpPr>
      <dsp:spPr>
        <a:xfrm>
          <a:off x="8565716" y="0"/>
          <a:ext cx="978408" cy="978408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F443E-72FE-496B-A02F-9867FCFB4DB4}">
      <dsp:nvSpPr>
        <dsp:cNvPr id="0" name=""/>
        <dsp:cNvSpPr/>
      </dsp:nvSpPr>
      <dsp:spPr>
        <a:xfrm>
          <a:off x="8663556" y="97840"/>
          <a:ext cx="782726" cy="782726"/>
        </a:xfrm>
        <a:prstGeom prst="chord">
          <a:avLst>
            <a:gd name="adj1" fmla="val 162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B469D-ABAC-47AC-8197-D3848304CC9D}">
      <dsp:nvSpPr>
        <dsp:cNvPr id="0" name=""/>
        <dsp:cNvSpPr/>
      </dsp:nvSpPr>
      <dsp:spPr>
        <a:xfrm>
          <a:off x="9747959" y="978408"/>
          <a:ext cx="2894457" cy="4117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難度過低</a:t>
          </a:r>
          <a:endParaRPr lang="en-US" altLang="zh-TW" sz="2400" kern="1200" dirty="0">
            <a:solidFill>
              <a:schemeClr val="accent6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或過高</a:t>
          </a:r>
        </a:p>
      </dsp:txBody>
      <dsp:txXfrm>
        <a:off x="9747959" y="978408"/>
        <a:ext cx="2894457" cy="4117467"/>
      </dsp:txXfrm>
    </dsp:sp>
    <dsp:sp modelId="{AB4946E5-AFA8-4AA8-BC55-A459E3DC1239}">
      <dsp:nvSpPr>
        <dsp:cNvPr id="0" name=""/>
        <dsp:cNvSpPr/>
      </dsp:nvSpPr>
      <dsp:spPr>
        <a:xfrm>
          <a:off x="9747959" y="0"/>
          <a:ext cx="2894457" cy="97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遊戲難度</a:t>
          </a:r>
          <a:endParaRPr lang="en-US" altLang="zh-TW" sz="2400" kern="1200" dirty="0">
            <a:solidFill>
              <a:schemeClr val="accent4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9747959" y="0"/>
        <a:ext cx="2894457" cy="978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5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3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8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6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4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3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2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85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84" r:id="rId5"/>
    <p:sldLayoutId id="2147483690" r:id="rId6"/>
    <p:sldLayoutId id="2147483691" r:id="rId7"/>
    <p:sldLayoutId id="2147483681" r:id="rId8"/>
    <p:sldLayoutId id="2147483682" r:id="rId9"/>
    <p:sldLayoutId id="2147483683" r:id="rId10"/>
    <p:sldLayoutId id="214748368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EA2AA-6B62-4A29-BECA-D419120DB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9" b="587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663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3CD48A-7DFE-42BA-8E8A-05D36AF5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297" y="1348844"/>
            <a:ext cx="5409468" cy="3042706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chemeClr val="tx1"/>
                </a:solidFill>
              </a:rPr>
              <a:t>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AC0E2B-6944-4D78-86B9-9E1359E7F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297" y="4682061"/>
            <a:ext cx="5409468" cy="95097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Group 15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劉建亨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曾皓晨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郭柏言</a:t>
            </a:r>
          </a:p>
        </p:txBody>
      </p:sp>
    </p:spTree>
    <p:extLst>
      <p:ext uri="{BB962C8B-B14F-4D97-AF65-F5344CB8AC3E}">
        <p14:creationId xmlns:p14="http://schemas.microsoft.com/office/powerpoint/2010/main" val="197588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2B205E-B7FC-40DC-B706-AEA450F9C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35" y="-2110235"/>
            <a:ext cx="16349929" cy="91968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EE9554-7C58-442D-A04C-8EE4695D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38368-ED72-41D1-BD3D-4A933461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難易度差異過大</a:t>
            </a:r>
          </a:p>
        </p:txBody>
      </p:sp>
    </p:spTree>
    <p:extLst>
      <p:ext uri="{BB962C8B-B14F-4D97-AF65-F5344CB8AC3E}">
        <p14:creationId xmlns:p14="http://schemas.microsoft.com/office/powerpoint/2010/main" val="211870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9283B-CE07-4820-90BA-2BAF4074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FA3F4F-7090-497B-A884-893BAEC92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程式間不能互相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import!?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導致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的變數無法用給其他程式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funtion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直接把變數值丟過去</a:t>
            </a:r>
          </a:p>
        </p:txBody>
      </p:sp>
    </p:spTree>
    <p:extLst>
      <p:ext uri="{BB962C8B-B14F-4D97-AF65-F5344CB8AC3E}">
        <p14:creationId xmlns:p14="http://schemas.microsoft.com/office/powerpoint/2010/main" val="383323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DC9FC2-A17E-478B-8AE3-BDD2710A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788C2E-4AA0-42D1-862D-BFDCF903B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57878ED9-653B-419A-A33D-F8D7C8DAC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742261"/>
              </p:ext>
            </p:extLst>
          </p:nvPr>
        </p:nvGraphicFramePr>
        <p:xfrm>
          <a:off x="468430" y="1761423"/>
          <a:ext cx="12227293" cy="512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09EA185D-A968-4A83-9561-0E50112502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696682"/>
              </p:ext>
            </p:extLst>
          </p:nvPr>
        </p:nvGraphicFramePr>
        <p:xfrm>
          <a:off x="462544" y="4027932"/>
          <a:ext cx="1264706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971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8C117-3367-48D7-896F-F18EAF69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268254-EAB3-4BB9-93ED-76DA16B4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06" t="20233" r="39013" b="14188"/>
          <a:stretch/>
        </p:blipFill>
        <p:spPr>
          <a:xfrm>
            <a:off x="454157" y="1881740"/>
            <a:ext cx="5549077" cy="40618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2D18394-DACE-434F-A1DC-0F6EFD950B15}"/>
              </a:ext>
            </a:extLst>
          </p:cNvPr>
          <p:cNvSpPr txBox="1"/>
          <p:nvPr/>
        </p:nvSpPr>
        <p:spPr>
          <a:xfrm>
            <a:off x="2204270" y="1266180"/>
            <a:ext cx="36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7030A0"/>
                </a:solidFill>
              </a:rPr>
              <a:t>before</a:t>
            </a:r>
            <a:endParaRPr lang="zh-TW" altLang="en-US" sz="5400" dirty="0">
              <a:solidFill>
                <a:srgbClr val="7030A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164664-3D3D-44B0-9820-697E5C8196EB}"/>
              </a:ext>
            </a:extLst>
          </p:cNvPr>
          <p:cNvSpPr txBox="1"/>
          <p:nvPr/>
        </p:nvSpPr>
        <p:spPr>
          <a:xfrm>
            <a:off x="7631233" y="1266180"/>
            <a:ext cx="4215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B050"/>
                </a:solidFill>
              </a:rPr>
              <a:t>after</a:t>
            </a:r>
            <a:endParaRPr lang="zh-TW" altLang="en-US" sz="5400" dirty="0">
              <a:solidFill>
                <a:srgbClr val="00B05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CBD935-1E6F-407C-8F3B-0C89D1B89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3" t="23218" r="39306" b="12098"/>
          <a:stretch/>
        </p:blipFill>
        <p:spPr>
          <a:xfrm>
            <a:off x="6003234" y="2014194"/>
            <a:ext cx="5427133" cy="395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0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F4CE0-62D3-4E9E-9203-C39A986E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184285-D1AA-4DD4-AF37-95AE8492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27" y="2014194"/>
            <a:ext cx="5471171" cy="40265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F89E75-53B3-425D-BC39-1B5490E603F9}"/>
              </a:ext>
            </a:extLst>
          </p:cNvPr>
          <p:cNvSpPr txBox="1"/>
          <p:nvPr/>
        </p:nvSpPr>
        <p:spPr>
          <a:xfrm>
            <a:off x="2040556" y="1328394"/>
            <a:ext cx="3262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7030A0"/>
                </a:solidFill>
              </a:rPr>
              <a:t>before</a:t>
            </a:r>
            <a:endParaRPr lang="zh-TW" altLang="en-US" sz="4800" dirty="0">
              <a:solidFill>
                <a:srgbClr val="7030A0"/>
              </a:solidFill>
            </a:endParaRP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35207B9-7781-4F64-BD19-DC636910B78D}"/>
              </a:ext>
            </a:extLst>
          </p:cNvPr>
          <p:cNvSpPr txBox="1"/>
          <p:nvPr/>
        </p:nvSpPr>
        <p:spPr>
          <a:xfrm>
            <a:off x="7625687" y="1328394"/>
            <a:ext cx="3262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00B050"/>
                </a:solidFill>
              </a:rPr>
              <a:t>after</a:t>
            </a:r>
            <a:endParaRPr lang="zh-TW" altLang="en-US" sz="4800" dirty="0">
              <a:solidFill>
                <a:srgbClr val="00B050"/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224A311-ACBB-4C2F-8935-8CF133353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60A0A7-31B9-4204-80AF-293CB2E2C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85" b="90000" l="3073" r="90000">
                        <a14:foregroundMark x1="2917" y1="7963" x2="2656" y2="74722"/>
                        <a14:foregroundMark x1="2656" y1="74722" x2="6875" y2="73981"/>
                        <a14:foregroundMark x1="6875" y1="73981" x2="11094" y2="75093"/>
                        <a14:foregroundMark x1="11094" y1="75093" x2="19844" y2="74537"/>
                        <a14:foregroundMark x1="19844" y1="74537" x2="34063" y2="76111"/>
                        <a14:foregroundMark x1="34063" y1="76111" x2="46823" y2="73519"/>
                        <a14:foregroundMark x1="46823" y1="73519" x2="51302" y2="73519"/>
                        <a14:foregroundMark x1="51302" y1="73519" x2="52604" y2="66019"/>
                        <a14:foregroundMark x1="52604" y1="66019" x2="52188" y2="8426"/>
                        <a14:foregroundMark x1="52188" y1="8426" x2="3073" y2="7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3" t="8000" r="47263" b="25474"/>
          <a:stretch/>
        </p:blipFill>
        <p:spPr>
          <a:xfrm>
            <a:off x="5916842" y="2014194"/>
            <a:ext cx="5748710" cy="43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1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316B0-BA8F-4517-8280-D6076C15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7CF53-AC29-497A-935D-7A2E48D5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劉建亨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:main.py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pseudo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code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郭柏言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:ui.py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曾皓晨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:logic.py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06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3EFBD-60C4-4522-A1E7-4C57D24E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RPG(X</a:t>
            </a:r>
            <a:r>
              <a:rPr lang="zh-TW" altLang="en-US" dirty="0"/>
              <a:t> 文字冒險</a:t>
            </a:r>
            <a:r>
              <a:rPr lang="en-US" altLang="zh-TW" dirty="0"/>
              <a:t>(O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374017-0C1A-4ADF-8965-9831C2052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" y="1840939"/>
            <a:ext cx="5135680" cy="3423787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A8EEA0-2C4C-4E64-BD76-5548DE59B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85" b="90000" l="3073" r="90000">
                        <a14:foregroundMark x1="2917" y1="7963" x2="2656" y2="74722"/>
                        <a14:foregroundMark x1="2656" y1="74722" x2="6875" y2="73981"/>
                        <a14:foregroundMark x1="6875" y1="73981" x2="11094" y2="75093"/>
                        <a14:foregroundMark x1="11094" y1="75093" x2="19844" y2="74537"/>
                        <a14:foregroundMark x1="19844" y1="74537" x2="34063" y2="76111"/>
                        <a14:foregroundMark x1="34063" y1="76111" x2="46823" y2="73519"/>
                        <a14:foregroundMark x1="46823" y1="73519" x2="51302" y2="73519"/>
                        <a14:foregroundMark x1="51302" y1="73519" x2="52604" y2="66019"/>
                        <a14:foregroundMark x1="52604" y1="66019" x2="52188" y2="8426"/>
                        <a14:foregroundMark x1="52188" y1="8426" x2="3073" y2="7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3" t="8000" r="47263" b="25474"/>
          <a:stretch/>
        </p:blipFill>
        <p:spPr>
          <a:xfrm>
            <a:off x="6000448" y="1751922"/>
            <a:ext cx="5360304" cy="40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0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7912C-1703-4D51-B9FA-74319873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5B16C1-7B22-40D6-8AD1-A0A17302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r>
              <a:rPr lang="zh-TW" altLang="en-US" dirty="0"/>
              <a:t>個關卡</a:t>
            </a:r>
            <a:endParaRPr lang="en-US" altLang="zh-TW" dirty="0"/>
          </a:p>
          <a:p>
            <a:r>
              <a:rPr lang="zh-TW" altLang="en-US" dirty="0"/>
              <a:t>有技能、道具和事件三個選項</a:t>
            </a:r>
            <a:endParaRPr lang="en-US" altLang="zh-TW" dirty="0"/>
          </a:p>
          <a:p>
            <a:r>
              <a:rPr lang="zh-TW" altLang="en-US" dirty="0"/>
              <a:t>敵人會對你攻擊</a:t>
            </a:r>
            <a:endParaRPr lang="en-US" altLang="zh-TW" dirty="0"/>
          </a:p>
          <a:p>
            <a:r>
              <a:rPr lang="zh-TW" altLang="en-US" dirty="0"/>
              <a:t>不同敵人有不同獲勝方式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4D9359-5AC3-47B1-A9D0-406379D95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85" b="90000" l="3073" r="90000">
                        <a14:foregroundMark x1="2917" y1="7963" x2="2656" y2="74722"/>
                        <a14:foregroundMark x1="2656" y1="74722" x2="6875" y2="73981"/>
                        <a14:foregroundMark x1="6875" y1="73981" x2="11094" y2="75093"/>
                        <a14:foregroundMark x1="11094" y1="75093" x2="19844" y2="74537"/>
                        <a14:foregroundMark x1="19844" y1="74537" x2="34063" y2="76111"/>
                        <a14:foregroundMark x1="34063" y1="76111" x2="46823" y2="73519"/>
                        <a14:foregroundMark x1="46823" y1="73519" x2="51302" y2="73519"/>
                        <a14:foregroundMark x1="51302" y1="73519" x2="52604" y2="66019"/>
                        <a14:foregroundMark x1="52604" y1="66019" x2="52188" y2="8426"/>
                        <a14:foregroundMark x1="52188" y1="8426" x2="3073" y2="7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3" t="8000" r="47263" b="25474"/>
          <a:stretch/>
        </p:blipFill>
        <p:spPr>
          <a:xfrm>
            <a:off x="4937760" y="905256"/>
            <a:ext cx="6092792" cy="45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E1C57-3D0B-4203-B282-9D2A0F5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127EC12-8327-4E91-9EE1-0293320A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t="7859" r="47183" b="25193"/>
          <a:stretch/>
        </p:blipFill>
        <p:spPr>
          <a:xfrm>
            <a:off x="6113646" y="1742173"/>
            <a:ext cx="5011554" cy="3752764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C944049-7CB3-4C0D-8D73-0A10F937E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" t="15135" r="43437" b="18124"/>
          <a:stretch/>
        </p:blipFill>
        <p:spPr>
          <a:xfrm>
            <a:off x="592749" y="1676400"/>
            <a:ext cx="5134284" cy="3871476"/>
          </a:xfrm>
        </p:spPr>
      </p:pic>
    </p:spTree>
    <p:extLst>
      <p:ext uri="{BB962C8B-B14F-4D97-AF65-F5344CB8AC3E}">
        <p14:creationId xmlns:p14="http://schemas.microsoft.com/office/powerpoint/2010/main" val="240497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3DCA1C-2222-42F2-AE86-54378CB9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17FB4714-ED2A-4D0D-8B01-69C047A88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6" t="16941" r="16598" b="17182"/>
          <a:stretch/>
        </p:blipFill>
        <p:spPr>
          <a:xfrm>
            <a:off x="516466" y="1595151"/>
            <a:ext cx="5579534" cy="4147036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A5A6665-ECDB-464F-A38A-B20A4DD69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t="22716" r="39375" b="11111"/>
          <a:stretch/>
        </p:blipFill>
        <p:spPr>
          <a:xfrm>
            <a:off x="6189953" y="1564703"/>
            <a:ext cx="5621046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8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6703E-C2F1-4E75-B051-32BAE2DD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00B2E1-74D1-4BDE-A728-1702BF0E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程式的生命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如何判斷印到第幾張畫面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status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人物狀態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3AA6A0-1D88-44A7-A487-ECA657C69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9" t="74873" r="60198" b="18454"/>
          <a:stretch/>
        </p:blipFill>
        <p:spPr>
          <a:xfrm>
            <a:off x="2873350" y="2947125"/>
            <a:ext cx="6205282" cy="10808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A522EF-29D0-40D7-9402-496EE9C599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278" l="10000" r="90000">
                        <a14:foregroundMark x1="22083" y1="70556" x2="38542" y2="70833"/>
                        <a14:foregroundMark x1="38542" y1="70833" x2="42448" y2="70741"/>
                        <a14:foregroundMark x1="42448" y1="70741" x2="42708" y2="92500"/>
                        <a14:foregroundMark x1="42708" y1="92500" x2="39010" y2="95463"/>
                        <a14:foregroundMark x1="39010" y1="95463" x2="22500" y2="95278"/>
                        <a14:foregroundMark x1="22500" y1="95278" x2="20990" y2="88704"/>
                        <a14:foregroundMark x1="20990" y1="88704" x2="21719" y2="7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8" t="71040" r="55869" b="4982"/>
          <a:stretch/>
        </p:blipFill>
        <p:spPr>
          <a:xfrm>
            <a:off x="2617707" y="3845302"/>
            <a:ext cx="4107507" cy="2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CCE8D-F079-4F68-8C5B-C61AEAD5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AF77EE-F8C2-4259-A429-F309C3081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09" y="2536616"/>
            <a:ext cx="11318581" cy="21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24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747C0-FA00-4081-9A22-1E431129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E4CD2-8F68-4D9F-B786-715FC142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情節、選項印出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C5E64F-8CB9-4908-A46A-3FEBC762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8310" y="265113"/>
            <a:ext cx="15284918" cy="85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078CCF-732E-443F-AB3E-E86111C7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1636294"/>
            <a:ext cx="1219200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1534DEC-F5AB-4A56-809C-0A3A3A33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Logic.py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4028-90CC-4AB0-9BA3-E302AD3F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922" y="1751797"/>
            <a:ext cx="10058400" cy="3849624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第二回合 戰鬥演算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每種動作有不同機率</a:t>
            </a:r>
          </a:p>
        </p:txBody>
      </p:sp>
    </p:spTree>
    <p:extLst>
      <p:ext uri="{BB962C8B-B14F-4D97-AF65-F5344CB8AC3E}">
        <p14:creationId xmlns:p14="http://schemas.microsoft.com/office/powerpoint/2010/main" val="3096866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3E8E2"/>
      </a:lt2>
      <a:accent1>
        <a:srgbClr val="BE34DC"/>
      </a:accent1>
      <a:accent2>
        <a:srgbClr val="7436CF"/>
      </a:accent2>
      <a:accent3>
        <a:srgbClr val="4447DF"/>
      </a:accent3>
      <a:accent4>
        <a:srgbClr val="226ACA"/>
      </a:accent4>
      <a:accent5>
        <a:srgbClr val="2FB3CA"/>
      </a:accent5>
      <a:accent6>
        <a:srgbClr val="1EB78F"/>
      </a:accent6>
      <a:hlink>
        <a:srgbClr val="3B8BB1"/>
      </a:hlink>
      <a:folHlink>
        <a:srgbClr val="7F7F7F"/>
      </a:folHlink>
    </a:clrScheme>
    <a:fontScheme name="自訂 3">
      <a:majorFont>
        <a:latin typeface="MV Boli"/>
        <a:ea typeface="標楷體"/>
        <a:cs typeface=""/>
      </a:majorFont>
      <a:minorFont>
        <a:latin typeface="MV Boli"/>
        <a:ea typeface="標楷體"/>
        <a:cs typeface="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222</Words>
  <Application>Microsoft Office PowerPoint</Application>
  <PresentationFormat>寬螢幕</PresentationFormat>
  <Paragraphs>51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標楷體</vt:lpstr>
      <vt:lpstr>Garamond</vt:lpstr>
      <vt:lpstr>MV Boli</vt:lpstr>
      <vt:lpstr>SavonVTI</vt:lpstr>
      <vt:lpstr>期末專題</vt:lpstr>
      <vt:lpstr>RPG(X 文字冒險(O</vt:lpstr>
      <vt:lpstr>遊戲簡介</vt:lpstr>
      <vt:lpstr>PowerPoint 簡報</vt:lpstr>
      <vt:lpstr>PowerPoint 簡報</vt:lpstr>
      <vt:lpstr>Main.py</vt:lpstr>
      <vt:lpstr>PowerPoint 簡報</vt:lpstr>
      <vt:lpstr>Ui.py</vt:lpstr>
      <vt:lpstr>Logic.py</vt:lpstr>
      <vt:lpstr>problems</vt:lpstr>
      <vt:lpstr>problems</vt:lpstr>
      <vt:lpstr>PROBLEMS</vt:lpstr>
      <vt:lpstr>PowerPoint 簡報</vt:lpstr>
      <vt:lpstr>PowerPoint 簡報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期末專題</dc:title>
  <dc:creator>shiokuo35@gmail.com</dc:creator>
  <cp:lastModifiedBy>shiokuo35@gmail.com</cp:lastModifiedBy>
  <cp:revision>56</cp:revision>
  <dcterms:created xsi:type="dcterms:W3CDTF">2019-12-20T14:15:32Z</dcterms:created>
  <dcterms:modified xsi:type="dcterms:W3CDTF">2019-12-24T09:18:33Z</dcterms:modified>
</cp:coreProperties>
</file>